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2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0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4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8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5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56CA3-0276-404C-AB9C-D1BCB9BBB622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50D26-F8FE-4F97-8D8A-8044EA35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47" y="900665"/>
            <a:ext cx="7458076" cy="2838451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564063"/>
            <a:ext cx="2552700" cy="427037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Joshua Eckels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7" y="423500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903" y="600075"/>
            <a:ext cx="2696797" cy="2710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109" y="2830389"/>
            <a:ext cx="3894384" cy="389438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44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2408760" cy="709060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>
                <a:latin typeface="Garamond" panose="02020404030301010803" pitchFamily="18" charset="0"/>
              </a:rPr>
              <a:t>Discussion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2548" y="1607566"/>
            <a:ext cx="3366952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Software installation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275429" y="920843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Learned?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252548" y="2196656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Poor documentation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252548" y="2878300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Timing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252548" y="356637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Transforms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252548" y="4254456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Python 2 and 3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54426" y="1186129"/>
            <a:ext cx="8837127" cy="4970884"/>
          </a:xfrm>
          <a:prstGeom prst="rect">
            <a:avLst/>
          </a:prstGeom>
        </p:spPr>
      </p:pic>
      <p:sp>
        <p:nvSpPr>
          <p:cNvPr id="36" name="Subtitle 2"/>
          <p:cNvSpPr txBox="1">
            <a:spLocks/>
          </p:cNvSpPr>
          <p:nvPr/>
        </p:nvSpPr>
        <p:spPr>
          <a:xfrm>
            <a:off x="252548" y="4991643"/>
            <a:ext cx="3366952" cy="90998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Rabbits, Whales, and </a:t>
            </a:r>
          </a:p>
          <a:p>
            <a:pPr algn="l"/>
            <a:r>
              <a:rPr lang="en-US" dirty="0" smtClean="0">
                <a:latin typeface="Garamond" panose="02020404030301010803" pitchFamily="18" charset="0"/>
              </a:rPr>
              <a:t>Wheels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2509704" cy="709060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>
                <a:latin typeface="Garamond" panose="02020404030301010803" pitchFamily="18" charset="0"/>
              </a:rPr>
              <a:t>Conclusion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2548" y="1487885"/>
            <a:ext cx="8777974" cy="505748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Training neural networks – doors, stairs, handicapped </a:t>
            </a:r>
            <a:r>
              <a:rPr lang="en-US" dirty="0">
                <a:latin typeface="Garamond" panose="02020404030301010803" pitchFamily="18" charset="0"/>
              </a:rPr>
              <a:t>b</a:t>
            </a:r>
            <a:r>
              <a:rPr lang="en-US" dirty="0" smtClean="0">
                <a:latin typeface="Garamond" panose="02020404030301010803" pitchFamily="18" charset="0"/>
              </a:rPr>
              <a:t>uttons, terrain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252548" y="986890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Future Work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252547" y="3589079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Non-visual recognizers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252547" y="2878300"/>
            <a:ext cx="6260547" cy="397405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Multi-session global mapping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252547" y="424571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Front-end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252547" y="2152550"/>
            <a:ext cx="5249894" cy="404919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Integration with existing SLAM software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2509704" cy="709060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>
                <a:latin typeface="Garamond" panose="02020404030301010803" pitchFamily="18" charset="0"/>
              </a:rPr>
              <a:t>References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319221" y="1001363"/>
            <a:ext cx="4763590" cy="334199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sz="1600" dirty="0" smtClean="0">
                <a:latin typeface="Garamond" panose="02020404030301010803" pitchFamily="18" charset="0"/>
              </a:rPr>
              <a:t>https://ieeexplore.ieee.org/abstract/document/6629610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317860" y="2534757"/>
            <a:ext cx="9402059" cy="3988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latin typeface="Garamond" panose="02020404030301010803" pitchFamily="18" charset="0"/>
              </a:rPr>
              <a:t>http://nicolas.burrus.name/index.php/Research/KinectCalibration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317860" y="2175451"/>
            <a:ext cx="7654835" cy="310842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latin typeface="Garamond" panose="02020404030301010803" pitchFamily="18" charset="0"/>
              </a:rPr>
              <a:t>https://support.stereolabs.com/hc/en-us/articles/360007497173-What-is-the-calibration-file-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317860" y="2913791"/>
            <a:ext cx="4097386" cy="301973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latin typeface="Garamond" panose="02020404030301010803" pitchFamily="18" charset="0"/>
              </a:rPr>
              <a:t>http://pointclouds.org/documentation/tutorials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860" y="1389381"/>
            <a:ext cx="842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https://www.pyimagesearch.com/2018/11/12/yolo-object-detection-with-opencv/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860" y="1782416"/>
            <a:ext cx="113801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https://www.researchgate.net/figure/a-Depth-data-estimation-b-Left-image-and-depth-map-relation_fig3_325854193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818" y="3265036"/>
            <a:ext cx="8438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https://medium.com/@beta_b0t/how-to-setup-ros-with-python-3-44a69ca36674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860" y="3646186"/>
            <a:ext cx="9739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https://docs.opencv.org/3.0-beta/doc/py_tutorials/py_tutorials.html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818" y="4048527"/>
            <a:ext cx="6513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https://www.arunponnusamy.com/yolo-object-detection-opencv-python.html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818" y="4429677"/>
            <a:ext cx="8031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https://elcharolin.wordpress.com/2017/09/06/transforming-a-depth-map-into-a-3d-point-cloud/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0235" y="4810827"/>
            <a:ext cx="3987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https://catkin-tools.readthedocs.io/en/latest/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48" y="164961"/>
            <a:ext cx="4262849" cy="60459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Acknowledgements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9228" y="974048"/>
            <a:ext cx="8255726" cy="933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This research was funded in part through a grant from the U.S. National Science Foundation (EEC-award 1560107).  The opinions expressed in this paper are those of the authors and not necessarily those of the U.S. National Science Foundation.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2548" y="2103096"/>
            <a:ext cx="7410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Project work alongside graduate mentor Hani </a:t>
            </a:r>
            <a:r>
              <a:rPr lang="en-US" dirty="0" err="1" smtClean="0">
                <a:latin typeface="Garamond" panose="02020404030301010803" pitchFamily="18" charset="0"/>
              </a:rPr>
              <a:t>Awni</a:t>
            </a:r>
            <a:r>
              <a:rPr lang="en-US" dirty="0" smtClean="0">
                <a:latin typeface="Garamond" panose="02020404030301010803" pitchFamily="18" charset="0"/>
              </a:rPr>
              <a:t> and researcher </a:t>
            </a:r>
            <a:r>
              <a:rPr lang="en-US" dirty="0" err="1" smtClean="0">
                <a:latin typeface="Garamond" panose="02020404030301010803" pitchFamily="18" charset="0"/>
              </a:rPr>
              <a:t>Enea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 err="1" smtClean="0">
                <a:latin typeface="Garamond" panose="02020404030301010803" pitchFamily="18" charset="0"/>
              </a:rPr>
              <a:t>Dushaj</a:t>
            </a:r>
            <a:r>
              <a:rPr lang="en-US" dirty="0" smtClean="0">
                <a:latin typeface="Garamond" panose="02020404030301010803" pitchFamily="18" charset="0"/>
              </a:rPr>
              <a:t>.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9228" y="2668209"/>
            <a:ext cx="7410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Project hosted by Virginia Tech and </a:t>
            </a:r>
            <a:r>
              <a:rPr lang="en-US" dirty="0" err="1" smtClean="0">
                <a:latin typeface="Garamond" panose="02020404030301010803" pitchFamily="18" charset="0"/>
              </a:rPr>
              <a:t>Technische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 err="1" smtClean="0">
                <a:latin typeface="Garamond" panose="02020404030301010803" pitchFamily="18" charset="0"/>
              </a:rPr>
              <a:t>Universität</a:t>
            </a:r>
            <a:r>
              <a:rPr lang="en-US" dirty="0" smtClean="0">
                <a:latin typeface="Garamond" panose="02020404030301010803" pitchFamily="18" charset="0"/>
              </a:rPr>
              <a:t> Darmstadt.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48" y="164961"/>
            <a:ext cx="4262849" cy="60459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Questions?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1423854" cy="709060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 smtClean="0">
                <a:latin typeface="Garamond" panose="02020404030301010803" pitchFamily="18" charset="0"/>
              </a:rPr>
              <a:t>Recap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548" y="975385"/>
            <a:ext cx="6005377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Simultaneous Localization and Mapping (SLAM)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52548" y="1493675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Real-Time Appearance-Based Mapping (RTABMAP)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2547" y="1992488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Computer vision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2546" y="2492896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Point cloud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52546" y="2983720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Global path planning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78" y="2293003"/>
            <a:ext cx="8265411" cy="3377011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52546" y="5213467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Robotic Operating System (ROS)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18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46" y="102772"/>
            <a:ext cx="2852603" cy="7090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Methodology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3" y="1273327"/>
            <a:ext cx="4352925" cy="1640849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252546" y="974048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Software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31" y="3867387"/>
            <a:ext cx="2147231" cy="17106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8" y="3471458"/>
            <a:ext cx="1859249" cy="22918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1" y="3979150"/>
            <a:ext cx="5009482" cy="13345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26" y="1187566"/>
            <a:ext cx="1558271" cy="15582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4" y="1553538"/>
            <a:ext cx="2536186" cy="8211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336" y="1401085"/>
            <a:ext cx="1385965" cy="13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46" y="102772"/>
            <a:ext cx="2852603" cy="7090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Methodology</a:t>
            </a:r>
            <a:endParaRPr lang="en-US" sz="4400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" y="1596866"/>
            <a:ext cx="2989045" cy="1126730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252546" y="974048"/>
            <a:ext cx="6477001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Implementation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80" y="1233562"/>
            <a:ext cx="1351317" cy="16657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24" y="4433769"/>
            <a:ext cx="1689056" cy="4499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523845" y="2891315"/>
            <a:ext cx="1058330" cy="1155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40183" y="3027915"/>
            <a:ext cx="1076556" cy="1026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70" y="1499697"/>
            <a:ext cx="6421276" cy="40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0" y="102772"/>
            <a:ext cx="1738179" cy="709060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Results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4488" y="1791836"/>
            <a:ext cx="3366952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Real time object detection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351763" y="2609624"/>
            <a:ext cx="233825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Image localization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349310" y="3406539"/>
            <a:ext cx="2757353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3D camera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349310" y="4203454"/>
            <a:ext cx="3071679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Transform global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351760" y="4998829"/>
            <a:ext cx="233825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aggregation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349310" y="5794204"/>
            <a:ext cx="1728654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export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94488" y="97404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ZED mapping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27985" y="225448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7984" y="3084641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7983" y="389862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7983" y="468153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27982" y="551587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27981" y="1444652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63" y="822847"/>
            <a:ext cx="5124450" cy="17579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0" y="2644593"/>
            <a:ext cx="5165683" cy="32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6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1690554" cy="7090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Results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310" y="1793232"/>
            <a:ext cx="3587087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latin typeface="Garamond" panose="02020404030301010803" pitchFamily="18" charset="0"/>
              </a:rPr>
              <a:t>Real time object detection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351762" y="2609624"/>
            <a:ext cx="2648737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Image localization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349310" y="3406539"/>
            <a:ext cx="2757353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3D camera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349310" y="4203454"/>
            <a:ext cx="3071679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Transform global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351760" y="4998829"/>
            <a:ext cx="233825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aggregation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349310" y="5794204"/>
            <a:ext cx="1728654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</a:t>
            </a:r>
            <a:r>
              <a:rPr lang="en-US" dirty="0">
                <a:latin typeface="Garamond" panose="02020404030301010803" pitchFamily="18" charset="0"/>
              </a:rPr>
              <a:t>e</a:t>
            </a:r>
            <a:r>
              <a:rPr lang="en-US" dirty="0" smtClean="0">
                <a:latin typeface="Garamond" panose="02020404030301010803" pitchFamily="18" charset="0"/>
              </a:rPr>
              <a:t>xport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94488" y="97404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ZED mapping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27985" y="225448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7984" y="3084641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7983" y="389862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7983" y="468153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27982" y="551587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27981" y="1444652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89" y="842054"/>
            <a:ext cx="4775725" cy="27982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89" y="3594708"/>
            <a:ext cx="4775728" cy="27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1652454" cy="7090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Results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310" y="1793232"/>
            <a:ext cx="3587087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Real time object detection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351762" y="2609624"/>
            <a:ext cx="2648737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Image localization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349310" y="3406539"/>
            <a:ext cx="289884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3D camera frame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349310" y="4203454"/>
            <a:ext cx="3071679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Transform global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351760" y="4998829"/>
            <a:ext cx="233825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aggregation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349310" y="5794204"/>
            <a:ext cx="1728654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export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94488" y="97404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ZED mapping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27985" y="225448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7984" y="3084641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7983" y="389862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7983" y="468153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27982" y="551587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27981" y="1444652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00" y="1100983"/>
            <a:ext cx="5837307" cy="373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9" y="5144454"/>
            <a:ext cx="7412354" cy="9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1" y="102772"/>
            <a:ext cx="1595304" cy="7090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smtClean="0">
                <a:latin typeface="Garamond" panose="02020404030301010803" pitchFamily="18" charset="0"/>
              </a:rPr>
              <a:t>Results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310" y="1793232"/>
            <a:ext cx="3587087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Real time object detection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351762" y="2609624"/>
            <a:ext cx="2648737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Image localization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349310" y="3406539"/>
            <a:ext cx="289884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3D camera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349310" y="4203454"/>
            <a:ext cx="325126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Transform global frame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351760" y="4998829"/>
            <a:ext cx="233825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aggregation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349310" y="5794204"/>
            <a:ext cx="1728654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Data export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94488" y="97404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ZED mapping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27985" y="225448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7984" y="3084641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7983" y="389862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7983" y="468153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27982" y="551587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27981" y="1444652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74" y="1481051"/>
            <a:ext cx="6458189" cy="38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0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220" y="102772"/>
            <a:ext cx="1642929" cy="70906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 smtClean="0">
                <a:latin typeface="Garamond" panose="02020404030301010803" pitchFamily="18" charset="0"/>
              </a:rPr>
              <a:t>Results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310" y="1793232"/>
            <a:ext cx="3587087" cy="446514"/>
          </a:xfr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Garamond" panose="02020404030301010803" pitchFamily="18" charset="0"/>
              </a:rPr>
              <a:t>Real time object detection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548" y="769559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548" y="6418218"/>
            <a:ext cx="11639005" cy="87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76200" dist="50800" dir="5400000" kx="800400" algn="br" rotWithShape="0">
              <a:prstClr val="black">
                <a:alpha val="2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1" y="83710"/>
            <a:ext cx="625862" cy="62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84" y="-159368"/>
            <a:ext cx="1133416" cy="1133416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284536" y="6474578"/>
            <a:ext cx="1823872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Joshua Eckels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913375" y="6481407"/>
            <a:ext cx="1786014" cy="397190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August 8, 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654606" y="6481407"/>
            <a:ext cx="6253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|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490713"/>
            <a:ext cx="8484954" cy="322481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Accessibility Constraint Mapping for On-Road, Off-Road, Indoor Autonomous Transit and Delivery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351762" y="2609624"/>
            <a:ext cx="2648737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Image localization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349310" y="3406539"/>
            <a:ext cx="289884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3D camera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349310" y="4203454"/>
            <a:ext cx="325126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Transform global frame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351760" y="4998829"/>
            <a:ext cx="2563015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Data aggregation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349310" y="5794204"/>
            <a:ext cx="1851090" cy="427037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latin typeface="Garamond" panose="02020404030301010803" pitchFamily="18" charset="0"/>
              </a:rPr>
              <a:t>Data export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94488" y="974048"/>
            <a:ext cx="3366952" cy="446514"/>
          </a:xfrm>
          <a:prstGeom prst="rect">
            <a:avLst/>
          </a:prstGeom>
          <a:effectLst>
            <a:innerShdw blurRad="63500" dist="50800" dir="8100000">
              <a:prstClr val="black">
                <a:alpha val="64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Garamond" panose="02020404030301010803" pitchFamily="18" charset="0"/>
              </a:rPr>
              <a:t>ZED mapping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27985" y="225448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7984" y="3084641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7983" y="389862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7983" y="4681537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27982" y="5515875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27981" y="1444652"/>
            <a:ext cx="1" cy="257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81" y="1444652"/>
            <a:ext cx="5650146" cy="42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573</Words>
  <Application>Microsoft Office PowerPoint</Application>
  <PresentationFormat>Widescreen</PresentationFormat>
  <Paragraphs>142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Garamond</vt:lpstr>
      <vt:lpstr>Office Theme</vt:lpstr>
      <vt:lpstr>Accessibility Constraint Mapping for On-Road, Off-Road, Indoor Autonomous Transit and Delivery</vt:lpstr>
      <vt:lpstr>Recap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Discussion</vt:lpstr>
      <vt:lpstr>Conclusion</vt:lpstr>
      <vt:lpstr>References</vt:lpstr>
      <vt:lpstr>Acknowledgements</vt:lpstr>
      <vt:lpstr>Questions?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Constraint Mapping for On-Road, Off-Road, Indoor Autonomous Transit and Delivery</dc:title>
  <dc:creator>Joshua Eckels</dc:creator>
  <cp:lastModifiedBy>Joshua Eckels</cp:lastModifiedBy>
  <cp:revision>11</cp:revision>
  <dcterms:created xsi:type="dcterms:W3CDTF">2019-08-08T06:44:47Z</dcterms:created>
  <dcterms:modified xsi:type="dcterms:W3CDTF">2019-08-08T08:11:20Z</dcterms:modified>
</cp:coreProperties>
</file>